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3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D1D122C-FB7A-4610-B7AE-55772A85F234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2D631C8-8909-4303-BAA4-E9EE04DADC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– p. 158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57400"/>
            <a:ext cx="6858000" cy="4191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Which of </a:t>
            </a:r>
            <a:r>
              <a:rPr lang="en-US" sz="3200" dirty="0" smtClean="0"/>
              <a:t>the </a:t>
            </a:r>
            <a:r>
              <a:rPr lang="en-US" sz="3200" dirty="0" smtClean="0"/>
              <a:t>problems </a:t>
            </a:r>
            <a:r>
              <a:rPr lang="en-US" sz="3200" dirty="0" smtClean="0"/>
              <a:t>below do </a:t>
            </a:r>
            <a:r>
              <a:rPr lang="en-US" sz="3200" dirty="0" smtClean="0"/>
              <a:t>you think would be the best to do a PAR project on and </a:t>
            </a:r>
            <a:r>
              <a:rPr lang="en-US" sz="3200" dirty="0" smtClean="0"/>
              <a:t>why?</a:t>
            </a:r>
          </a:p>
          <a:p>
            <a:pPr lvl="1"/>
            <a:r>
              <a:rPr lang="en-US" sz="3000" dirty="0" smtClean="0"/>
              <a:t>Fixing </a:t>
            </a:r>
            <a:r>
              <a:rPr lang="en-US" sz="3000" dirty="0" smtClean="0"/>
              <a:t>the late room at Charlestown High School </a:t>
            </a:r>
            <a:endParaRPr lang="en-US" sz="3000" dirty="0" smtClean="0"/>
          </a:p>
          <a:p>
            <a:pPr marL="365760" lvl="1" indent="0">
              <a:buNone/>
            </a:pPr>
            <a:r>
              <a:rPr lang="en-US" sz="3000" b="1" dirty="0"/>
              <a:t>	</a:t>
            </a:r>
            <a:r>
              <a:rPr lang="en-US" sz="3000" b="1" dirty="0" smtClean="0"/>
              <a:t>		OR</a:t>
            </a:r>
            <a:r>
              <a:rPr lang="en-US" sz="3000" dirty="0" smtClean="0"/>
              <a:t> </a:t>
            </a:r>
          </a:p>
          <a:p>
            <a:pPr lvl="1"/>
            <a:r>
              <a:rPr lang="en-US" sz="3000" dirty="0" smtClean="0"/>
              <a:t>E</a:t>
            </a:r>
            <a:r>
              <a:rPr lang="en-US" sz="3000" dirty="0" smtClean="0"/>
              <a:t>nding </a:t>
            </a:r>
            <a:r>
              <a:rPr lang="en-US" sz="3000" dirty="0" smtClean="0"/>
              <a:t>homelessness in the city of Boston. </a:t>
            </a:r>
            <a:endParaRPr lang="en-US" sz="3000" dirty="0"/>
          </a:p>
        </p:txBody>
      </p:sp>
      <p:sp>
        <p:nvSpPr>
          <p:cNvPr id="4" name="Explosion 1 3"/>
          <p:cNvSpPr/>
          <p:nvPr/>
        </p:nvSpPr>
        <p:spPr>
          <a:xfrm>
            <a:off x="6934200" y="304800"/>
            <a:ext cx="2667000" cy="2286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538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05000"/>
            <a:ext cx="6842760" cy="3603812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do the terms impact and do-ability mean in relation to our PAR projects?</a:t>
            </a:r>
          </a:p>
          <a:p>
            <a:r>
              <a:rPr lang="en-US" sz="3200" dirty="0" smtClean="0"/>
              <a:t>How will these terms help us narrow our topics for our PAR projects?</a:t>
            </a:r>
          </a:p>
          <a:p>
            <a:r>
              <a:rPr lang="en-US" sz="3200" dirty="0" smtClean="0"/>
              <a:t>What topics do we think will have the greatest impact and also be the most do-able?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024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Impact and Do-ability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1628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Both terms relate to important decisions at the beginning of the PAR process</a:t>
            </a:r>
          </a:p>
          <a:p>
            <a:r>
              <a:rPr lang="en-US" sz="2800" b="1" dirty="0" smtClean="0"/>
              <a:t>Impact</a:t>
            </a:r>
            <a:r>
              <a:rPr lang="en-US" sz="2800" dirty="0" smtClean="0"/>
              <a:t> – How important is the issue and how much will a change benefit the community</a:t>
            </a:r>
          </a:p>
          <a:p>
            <a:pPr marL="0" indent="0">
              <a:buNone/>
            </a:pPr>
            <a:endParaRPr lang="en-US" sz="4000" dirty="0" smtClean="0"/>
          </a:p>
          <a:p>
            <a:r>
              <a:rPr lang="en-US" sz="2800" b="1" dirty="0" smtClean="0"/>
              <a:t>Do-ability</a:t>
            </a:r>
            <a:r>
              <a:rPr lang="en-US" sz="2800" dirty="0" smtClean="0"/>
              <a:t> – How difficult will it be for us to bring about a positive change with the issue</a:t>
            </a:r>
            <a:endParaRPr lang="en-US" sz="2800" dirty="0"/>
          </a:p>
        </p:txBody>
      </p:sp>
      <p:sp>
        <p:nvSpPr>
          <p:cNvPr id="4" name="Explosion 1 3"/>
          <p:cNvSpPr/>
          <p:nvPr/>
        </p:nvSpPr>
        <p:spPr>
          <a:xfrm>
            <a:off x="6477000" y="76200"/>
            <a:ext cx="1981200" cy="1752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159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28600" y="4267200"/>
            <a:ext cx="1828800" cy="4572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Critical</a:t>
            </a:r>
            <a:endParaRPr lang="en-US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2514600" y="4267200"/>
            <a:ext cx="1828800" cy="457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Important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4800600" y="4267200"/>
            <a:ext cx="1828800" cy="457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Helpful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7086600" y="4267200"/>
            <a:ext cx="1828800" cy="4572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Unnecessary</a:t>
            </a:r>
            <a:endParaRPr lang="en-US" sz="2000" b="1" dirty="0"/>
          </a:p>
        </p:txBody>
      </p:sp>
      <p:sp>
        <p:nvSpPr>
          <p:cNvPr id="9" name="Right Arrow 8"/>
          <p:cNvSpPr/>
          <p:nvPr/>
        </p:nvSpPr>
        <p:spPr>
          <a:xfrm>
            <a:off x="1981200" y="4267200"/>
            <a:ext cx="609600" cy="4572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267200" y="4267200"/>
            <a:ext cx="609600" cy="4572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6553200" y="4267200"/>
            <a:ext cx="609600" cy="4572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95400" y="5943600"/>
            <a:ext cx="1828800" cy="4572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Impossible</a:t>
            </a:r>
            <a:endParaRPr lang="en-US" sz="2000" b="1" dirty="0"/>
          </a:p>
        </p:txBody>
      </p:sp>
      <p:sp>
        <p:nvSpPr>
          <p:cNvPr id="13" name="Rectangle 12"/>
          <p:cNvSpPr/>
          <p:nvPr/>
        </p:nvSpPr>
        <p:spPr>
          <a:xfrm>
            <a:off x="3581400" y="5943600"/>
            <a:ext cx="1828800" cy="457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Challenging</a:t>
            </a:r>
            <a:endParaRPr lang="en-US" sz="2000" b="1" dirty="0"/>
          </a:p>
        </p:txBody>
      </p:sp>
      <p:sp>
        <p:nvSpPr>
          <p:cNvPr id="14" name="Rectangle 13"/>
          <p:cNvSpPr/>
          <p:nvPr/>
        </p:nvSpPr>
        <p:spPr>
          <a:xfrm>
            <a:off x="5867400" y="5943600"/>
            <a:ext cx="1828800" cy="457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Easy</a:t>
            </a:r>
            <a:endParaRPr lang="en-US" sz="2000" b="1" dirty="0"/>
          </a:p>
        </p:txBody>
      </p:sp>
      <p:sp>
        <p:nvSpPr>
          <p:cNvPr id="15" name="Right Arrow 14"/>
          <p:cNvSpPr/>
          <p:nvPr/>
        </p:nvSpPr>
        <p:spPr>
          <a:xfrm>
            <a:off x="3048000" y="5943600"/>
            <a:ext cx="609600" cy="4572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5334000" y="5943600"/>
            <a:ext cx="609600" cy="4572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4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457200"/>
            <a:ext cx="6965245" cy="1202485"/>
          </a:xfrm>
        </p:spPr>
        <p:txBody>
          <a:bodyPr/>
          <a:lstStyle/>
          <a:p>
            <a:r>
              <a:rPr lang="en-US" dirty="0" smtClean="0"/>
              <a:t>Issue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25388"/>
            <a:ext cx="6690360" cy="3603812"/>
          </a:xfrm>
        </p:spPr>
        <p:txBody>
          <a:bodyPr>
            <a:noAutofit/>
          </a:bodyPr>
          <a:lstStyle/>
          <a:p>
            <a:r>
              <a:rPr lang="en-US" sz="3200" dirty="0" smtClean="0"/>
              <a:t>Travel around the room to examine the </a:t>
            </a:r>
            <a:r>
              <a:rPr lang="en-US" sz="3200" dirty="0"/>
              <a:t>8</a:t>
            </a:r>
            <a:r>
              <a:rPr lang="en-US" sz="3200" dirty="0" smtClean="0"/>
              <a:t> different issues on the walls</a:t>
            </a:r>
            <a:endParaRPr lang="en-US" sz="3000" dirty="0" smtClean="0"/>
          </a:p>
          <a:p>
            <a:r>
              <a:rPr lang="en-US" sz="3200" dirty="0" smtClean="0"/>
              <a:t>For each issue, rate its impact and do-ability and then explain why</a:t>
            </a:r>
          </a:p>
          <a:p>
            <a:r>
              <a:rPr lang="en-US" sz="3200" dirty="0" smtClean="0"/>
              <a:t>Then, using a piece of scrap paper, rank your top 3 choices  </a:t>
            </a:r>
          </a:p>
          <a:p>
            <a:pPr lvl="1"/>
            <a:r>
              <a:rPr lang="en-US" sz="3000" dirty="0" smtClean="0"/>
              <a:t>1. </a:t>
            </a:r>
          </a:p>
          <a:p>
            <a:pPr lvl="1"/>
            <a:r>
              <a:rPr lang="en-US" sz="3000" dirty="0" smtClean="0"/>
              <a:t>2. </a:t>
            </a:r>
          </a:p>
          <a:p>
            <a:pPr lvl="1"/>
            <a:r>
              <a:rPr lang="en-US" sz="3000" dirty="0" smtClean="0"/>
              <a:t>3. </a:t>
            </a:r>
            <a:endParaRPr lang="en-US" sz="3000" dirty="0"/>
          </a:p>
        </p:txBody>
      </p:sp>
      <p:sp>
        <p:nvSpPr>
          <p:cNvPr id="4" name="Explosion 1 3"/>
          <p:cNvSpPr/>
          <p:nvPr/>
        </p:nvSpPr>
        <p:spPr>
          <a:xfrm>
            <a:off x="3276600" y="4572000"/>
            <a:ext cx="4724400" cy="2514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Bring your scrap paper up and put it in the basket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4409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xplosion 1 3"/>
          <p:cNvSpPr/>
          <p:nvPr/>
        </p:nvSpPr>
        <p:spPr>
          <a:xfrm>
            <a:off x="6934200" y="533400"/>
            <a:ext cx="26670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finish early…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19257"/>
            <a:ext cx="7239000" cy="3603812"/>
          </a:xfrm>
        </p:spPr>
        <p:txBody>
          <a:bodyPr>
            <a:noAutofit/>
          </a:bodyPr>
          <a:lstStyle/>
          <a:p>
            <a:r>
              <a:rPr lang="en-US" sz="3200" dirty="0" smtClean="0"/>
              <a:t>Copy and answer the following question on </a:t>
            </a:r>
            <a:r>
              <a:rPr lang="en-US" sz="3200" b="1" dirty="0" smtClean="0"/>
              <a:t>p. 158</a:t>
            </a:r>
            <a:r>
              <a:rPr lang="en-US" sz="3200" dirty="0" smtClean="0"/>
              <a:t> of your notebook…</a:t>
            </a:r>
          </a:p>
          <a:p>
            <a:endParaRPr lang="en-US" sz="1500" dirty="0"/>
          </a:p>
          <a:p>
            <a:r>
              <a:rPr lang="en-US" sz="3200" dirty="0" smtClean="0"/>
              <a:t>What are the best things about working on projects in groups?</a:t>
            </a:r>
          </a:p>
          <a:p>
            <a:endParaRPr lang="en-US" sz="1500" dirty="0"/>
          </a:p>
          <a:p>
            <a:r>
              <a:rPr lang="en-US" sz="3200" dirty="0" smtClean="0"/>
              <a:t>What are the worst things about working on projects in groups?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718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– p. 158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11188"/>
            <a:ext cx="7620000" cy="3603812"/>
          </a:xfrm>
        </p:spPr>
        <p:txBody>
          <a:bodyPr>
            <a:noAutofit/>
          </a:bodyPr>
          <a:lstStyle/>
          <a:p>
            <a:r>
              <a:rPr lang="en-US" sz="3200" dirty="0" smtClean="0"/>
              <a:t>Which issue that you discussed today do you think will have the biggest impact and be the most do-able and why?</a:t>
            </a:r>
          </a:p>
          <a:p>
            <a:endParaRPr lang="en-US" sz="3200" dirty="0"/>
          </a:p>
          <a:p>
            <a:r>
              <a:rPr lang="en-US" sz="3200" dirty="0" smtClean="0"/>
              <a:t>Which issue that you discussed today do you think will have the smallest impact and be the least do-able and why?</a:t>
            </a:r>
            <a:endParaRPr lang="en-US" sz="3200" dirty="0"/>
          </a:p>
        </p:txBody>
      </p:sp>
      <p:sp>
        <p:nvSpPr>
          <p:cNvPr id="4" name="Explosion 1 3"/>
          <p:cNvSpPr/>
          <p:nvPr/>
        </p:nvSpPr>
        <p:spPr>
          <a:xfrm>
            <a:off x="7086600" y="381000"/>
            <a:ext cx="2514600" cy="19812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Copy and Answer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5388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293</TotalTime>
  <Words>304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Pushpin</vt:lpstr>
      <vt:lpstr>Do Now – p. 158</vt:lpstr>
      <vt:lpstr>Today’s Objectives</vt:lpstr>
      <vt:lpstr>Impact and Do-ability</vt:lpstr>
      <vt:lpstr>Issue Examination</vt:lpstr>
      <vt:lpstr>If you finish early…</vt:lpstr>
      <vt:lpstr>Reflection – p. 158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164</dc:title>
  <dc:creator>Henry Mahegan</dc:creator>
  <cp:lastModifiedBy>Henry Mahegan</cp:lastModifiedBy>
  <cp:revision>15</cp:revision>
  <dcterms:created xsi:type="dcterms:W3CDTF">2012-02-10T15:03:11Z</dcterms:created>
  <dcterms:modified xsi:type="dcterms:W3CDTF">2013-02-04T12:03:12Z</dcterms:modified>
</cp:coreProperties>
</file>